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11/21/2019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899625685"/>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Mutant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 28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9DB09997-D822-46A9-B6BE-E0F5EFBD80FA}"/>
              </a:ext>
            </a:extLst>
          </p:cNvPr>
          <p:cNvPicPr>
            <a:picLocks noChangeAspect="1"/>
          </p:cNvPicPr>
          <p:nvPr/>
        </p:nvPicPr>
        <p:blipFill rotWithShape="1">
          <a:blip r:embed="rId5"/>
          <a:srcRect l="4870" t="202"/>
          <a:stretch/>
        </p:blipFill>
        <p:spPr>
          <a:xfrm>
            <a:off x="213880" y="3162650"/>
            <a:ext cx="6958964" cy="610693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Mutant</a:t>
            </a:r>
          </a:p>
          <a:p>
            <a:pPr algn="ctr"/>
            <a:r>
              <a:rPr lang="en-US" b="1" dirty="0"/>
              <a:t>Written Stage Briefing</a:t>
            </a:r>
          </a:p>
          <a:p>
            <a:r>
              <a:rPr lang="en-US" dirty="0"/>
              <a:t>Mutant is a 28 round, 140 point, Comstock field course. There are twelve USPSA targets, two colt poppers, and two mini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1615</TotalTime>
  <Words>189</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212</cp:revision>
  <cp:lastPrinted>2016-01-15T21:54:08Z</cp:lastPrinted>
  <dcterms:created xsi:type="dcterms:W3CDTF">2002-08-21T12:11:08Z</dcterms:created>
  <dcterms:modified xsi:type="dcterms:W3CDTF">2019-11-21T16:02:08Z</dcterms:modified>
  <cp:category>Shooting</cp:category>
</cp:coreProperties>
</file>

<file path=docProps/thumbnail.jpeg>
</file>